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79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audio1.wav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7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39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0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05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98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94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67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922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970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06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64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BB883-1EFD-424A-A3D3-A2002BE4418A}" type="datetimeFigureOut">
              <a:rPr lang="en-US" smtClean="0"/>
              <a:t>5/20/2017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EF47F-43C9-4832-9807-FDE5B6AF5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96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5182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2616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5539408"/>
            <a:ext cx="12470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5715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Peignot" panose="00000400000000000000" pitchFamily="2" charset="0"/>
              </a:rPr>
              <a:t>LOLA-ELIZABETH MITCHELL</a:t>
            </a:r>
          </a:p>
        </p:txBody>
      </p:sp>
      <p:pic>
        <p:nvPicPr>
          <p:cNvPr id="2050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63939"/>
            <a:ext cx="4236662" cy="62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623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livia Newton-John - Long Live Lov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0800000" flipH="1" flipV="1">
            <a:off x="0" y="0"/>
            <a:ext cx="155713" cy="15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10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sndAc>
          <p:stSnd>
            <p:snd r:embed="rId4" name="applause.wav"/>
          </p:stSnd>
        </p:sndAc>
      </p:transition>
    </mc:Choice>
    <mc:Fallback>
      <p:transition spd="slow" advClick="0" advTm="0">
        <p:sndAc>
          <p:stSnd>
            <p:snd r:embed="rId4" name="applaus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5539408"/>
            <a:ext cx="12470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5715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Peignot" panose="00000400000000000000" pitchFamily="2" charset="0"/>
              </a:rPr>
              <a:t>LOLA-ELIZABETH MITCHELL</a:t>
            </a:r>
          </a:p>
        </p:txBody>
      </p:sp>
      <p:pic>
        <p:nvPicPr>
          <p:cNvPr id="4" name="Picture 2" descr="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63939"/>
            <a:ext cx="4236662" cy="62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875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sndAc>
          <p:stSnd>
            <p:snd r:embed="rId2" name="applause.wav"/>
          </p:stSnd>
        </p:sndAc>
      </p:transition>
    </mc:Choice>
    <mc:Fallback>
      <p:transition spd="slow" advClick="0" advTm="0">
        <p:sndAc>
          <p:stSnd>
            <p:snd r:embed="rId2" name="applaus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25" y="2531167"/>
            <a:ext cx="10905808" cy="1616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577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05878" y="5657671"/>
            <a:ext cx="792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5715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Peignot" panose="00000400000000000000" pitchFamily="2" charset="0"/>
              </a:rPr>
              <a:t>CHLOE HARAWAY</a:t>
            </a:r>
          </a:p>
        </p:txBody>
      </p:sp>
      <p:pic>
        <p:nvPicPr>
          <p:cNvPr id="4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63939"/>
            <a:ext cx="4236662" cy="62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7021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BBA - Ring R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85530" cy="18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1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63939"/>
            <a:ext cx="4236662" cy="628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05878" y="5657671"/>
            <a:ext cx="792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5715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Peignot" panose="00000400000000000000" pitchFamily="2" charset="0"/>
              </a:rPr>
              <a:t>CHLOE HARAWAY</a:t>
            </a:r>
          </a:p>
        </p:txBody>
      </p:sp>
    </p:spTree>
    <p:extLst>
      <p:ext uri="{BB962C8B-B14F-4D97-AF65-F5344CB8AC3E}">
        <p14:creationId xmlns:p14="http://schemas.microsoft.com/office/powerpoint/2010/main" val="343110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sndAc>
          <p:stSnd>
            <p:snd r:embed="rId2" name="applause.wav"/>
          </p:stSnd>
        </p:sndAc>
      </p:transition>
    </mc:Choice>
    <mc:Fallback>
      <p:transition spd="slow" advClick="0" advTm="0">
        <p:sndAc>
          <p:stSnd>
            <p:snd r:embed="rId2" name="applause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8</Words>
  <Application>Microsoft Office PowerPoint</Application>
  <PresentationFormat>Widescreen</PresentationFormat>
  <Paragraphs>4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Peignot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Ilya Stein</dc:creator>
  <cp:lastModifiedBy>Ilya Stein</cp:lastModifiedBy>
  <cp:revision>9</cp:revision>
  <dcterms:created xsi:type="dcterms:W3CDTF">2017-05-20T21:11:01Z</dcterms:created>
  <dcterms:modified xsi:type="dcterms:W3CDTF">2017-05-21T05:05:53Z</dcterms:modified>
</cp:coreProperties>
</file>

<file path=docProps/thumbnail.jpeg>
</file>